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4507798"/>
              </p:ext>
            </p:extLst>
          </p:nvPr>
        </p:nvGraphicFramePr>
        <p:xfrm>
          <a:off x="180474" y="223710"/>
          <a:ext cx="7025777" cy="307460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&lt;</a:t>
                      </a: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wookie</a:t>
                      </a: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noises&gt;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Seated in chair, back flat against seat back, palms on respective knees.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Firearm unloaded on either barrel (hammer down). First magazine on opposite barrel.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First magazine used must come from barrel, subsequent magazines may come from the belt.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When reading stage brief, you must sound like Chewbacca.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0073F41-9201-4F17-BE63-08A7BDFB80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312" y="3101537"/>
            <a:ext cx="6995939" cy="633917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75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2019-04-17T13:57:35Z</dcterms:modified>
  <cp:category>Shooting</cp:category>
</cp:coreProperties>
</file>

<file path=docProps/thumbnail.jpeg>
</file>